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0" r:id="rId3"/>
    <p:sldId id="261" r:id="rId4"/>
    <p:sldId id="262" r:id="rId5"/>
    <p:sldId id="25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E7"/>
    <a:srgbClr val="FFF1F1"/>
    <a:srgbClr val="FFF4F4"/>
    <a:srgbClr val="EEFAFE"/>
    <a:srgbClr val="E7F7FD"/>
    <a:srgbClr val="CCEEFF"/>
    <a:srgbClr val="00FFFF"/>
    <a:srgbClr val="1A2B42"/>
    <a:srgbClr val="DCF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86" y="5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F050-1442-75A9-8919-4AF1C9A2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5D64C2-8FB5-7A44-A5D5-F276E1845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01" y="827686"/>
            <a:ext cx="3821963" cy="60303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2BA5A2-EA48-C985-F04C-C3D98A8FCCE5}"/>
              </a:ext>
            </a:extLst>
          </p:cNvPr>
          <p:cNvGrpSpPr/>
          <p:nvPr/>
        </p:nvGrpSpPr>
        <p:grpSpPr>
          <a:xfrm>
            <a:off x="1058481" y="907959"/>
            <a:ext cx="4457393" cy="923330"/>
            <a:chOff x="798707" y="866396"/>
            <a:chExt cx="4457393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842DCA-C6A4-528C-981D-B891A068AD7E}"/>
                </a:ext>
              </a:extLst>
            </p:cNvPr>
            <p:cNvSpPr txBox="1"/>
            <p:nvPr/>
          </p:nvSpPr>
          <p:spPr>
            <a:xfrm>
              <a:off x="3696058" y="866396"/>
              <a:ext cx="1560042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35CA8F-804A-8708-AB5D-7BDF844CDFD2}"/>
                </a:ext>
              </a:extLst>
            </p:cNvPr>
            <p:cNvSpPr txBox="1"/>
            <p:nvPr/>
          </p:nvSpPr>
          <p:spPr>
            <a:xfrm>
              <a:off x="798707" y="1328061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</a:t>
              </a:r>
              <a:endPara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A4B6249-04B4-82B9-59DB-F63C22C33FC1}"/>
              </a:ext>
            </a:extLst>
          </p:cNvPr>
          <p:cNvGrpSpPr/>
          <p:nvPr/>
        </p:nvGrpSpPr>
        <p:grpSpPr>
          <a:xfrm>
            <a:off x="1178722" y="2162819"/>
            <a:ext cx="4216910" cy="356839"/>
            <a:chOff x="1178722" y="2162819"/>
            <a:chExt cx="4216910" cy="35683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E3C47D1-2E02-2F7C-B97C-D3702E399C18}"/>
                </a:ext>
              </a:extLst>
            </p:cNvPr>
            <p:cNvGrpSpPr/>
            <p:nvPr/>
          </p:nvGrpSpPr>
          <p:grpSpPr>
            <a:xfrm>
              <a:off x="1178722" y="2162819"/>
              <a:ext cx="4216910" cy="356839"/>
              <a:chOff x="1178722" y="2162819"/>
              <a:chExt cx="4216910" cy="35683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AACE1CD8-FE47-420C-C260-E8FD38277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16281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019EBC8-1125-FA2D-DF20-2FB11544B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519658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5A5FA6F-C765-2E4E-B91F-03B84065EFF7}"/>
                  </a:ext>
                </a:extLst>
              </p:cNvPr>
              <p:cNvSpPr/>
              <p:nvPr/>
            </p:nvSpPr>
            <p:spPr>
              <a:xfrm>
                <a:off x="1178722" y="2191550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D7F892-7A7D-9BF1-F641-A2FF1ECC853B}"/>
                </a:ext>
              </a:extLst>
            </p:cNvPr>
            <p:cNvSpPr txBox="1"/>
            <p:nvPr/>
          </p:nvSpPr>
          <p:spPr>
            <a:xfrm>
              <a:off x="2778064" y="2187350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컨셉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5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CDF0-75A1-3802-9AD3-BD987FEBC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의류, 안개, 폭력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FEC43D-A0AC-CFD2-2883-790A0CDE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25"/>
          <a:stretch>
            <a:fillRect/>
          </a:stretch>
        </p:blipFill>
        <p:spPr>
          <a:xfrm>
            <a:off x="-967473" y="-1661160"/>
            <a:ext cx="15145173" cy="851916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7AD4DD-D32B-0BEA-F7F5-00157CB833C5}"/>
              </a:ext>
            </a:extLst>
          </p:cNvPr>
          <p:cNvGrpSpPr/>
          <p:nvPr/>
        </p:nvGrpSpPr>
        <p:grpSpPr>
          <a:xfrm>
            <a:off x="3566160" y="3749040"/>
            <a:ext cx="5059680" cy="1920240"/>
            <a:chOff x="670560" y="762000"/>
            <a:chExt cx="5059680" cy="1920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53FBAA-3E3C-8C4A-3616-63455F415780}"/>
                </a:ext>
              </a:extLst>
            </p:cNvPr>
            <p:cNvSpPr/>
            <p:nvPr/>
          </p:nvSpPr>
          <p:spPr>
            <a:xfrm>
              <a:off x="670560" y="762000"/>
              <a:ext cx="5059680" cy="1920240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11D650-FCB1-CA02-D1BF-02063A1EDBB3}"/>
                </a:ext>
              </a:extLst>
            </p:cNvPr>
            <p:cNvGrpSpPr/>
            <p:nvPr/>
          </p:nvGrpSpPr>
          <p:grpSpPr>
            <a:xfrm>
              <a:off x="971704" y="1029623"/>
              <a:ext cx="4457393" cy="1384995"/>
              <a:chOff x="913009" y="544278"/>
              <a:chExt cx="4457393" cy="138499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7CA954E-DC5E-D00A-351B-DC36A51CC285}"/>
                  </a:ext>
                </a:extLst>
              </p:cNvPr>
              <p:cNvGrpSpPr/>
              <p:nvPr/>
            </p:nvGrpSpPr>
            <p:grpSpPr>
              <a:xfrm>
                <a:off x="913009" y="544278"/>
                <a:ext cx="4457393" cy="923330"/>
                <a:chOff x="798707" y="866396"/>
                <a:chExt cx="4457393" cy="923330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EA1B70-38AB-F5E4-1B54-C40D1539B547}"/>
                    </a:ext>
                  </a:extLst>
                </p:cNvPr>
                <p:cNvSpPr txBox="1"/>
                <p:nvPr/>
              </p:nvSpPr>
              <p:spPr>
                <a:xfrm>
                  <a:off x="3696058" y="866396"/>
                  <a:ext cx="1560042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400" dirty="0">
                      <a:latin typeface="빛의 계승자 Bold" panose="020B0600000101010101" pitchFamily="50" charset="-127"/>
                      <a:ea typeface="빛의 계승자 Bold" panose="020B0600000101010101" pitchFamily="50" charset="-127"/>
                    </a:rPr>
                    <a:t>다온</a:t>
                  </a:r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7377E86-D157-FD01-F4A0-65B65A58F660}"/>
                    </a:ext>
                  </a:extLst>
                </p:cNvPr>
                <p:cNvSpPr txBox="1"/>
                <p:nvPr/>
              </p:nvSpPr>
              <p:spPr>
                <a:xfrm>
                  <a:off x="798707" y="1328061"/>
                  <a:ext cx="295465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빛의 계승자 Bold" panose="020B0600000101010101" pitchFamily="50" charset="-127"/>
                      <a:ea typeface="빛의 계승자 Bold" panose="020B0600000101010101" pitchFamily="50" charset="-127"/>
                    </a:rPr>
                    <a:t>신비롭게 피어나는 연무</a:t>
                  </a:r>
                  <a:r>
                    <a:rPr lang="en-US" altLang="ko-KR" sz="20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빛의 계승자 Bold" panose="020B0600000101010101" pitchFamily="50" charset="-127"/>
                      <a:ea typeface="빛의 계승자 Bold" panose="020B0600000101010101" pitchFamily="50" charset="-127"/>
                    </a:rPr>
                    <a:t>,</a:t>
                  </a:r>
                  <a:endPara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1C30AAF-D251-2834-79C2-CA1F8DA452FA}"/>
                  </a:ext>
                </a:extLst>
              </p:cNvPr>
              <p:cNvGrpSpPr/>
              <p:nvPr/>
            </p:nvGrpSpPr>
            <p:grpSpPr>
              <a:xfrm>
                <a:off x="1033250" y="1572434"/>
                <a:ext cx="4216910" cy="356839"/>
                <a:chOff x="1178722" y="2162819"/>
                <a:chExt cx="4216910" cy="356839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7CD074A-0B90-C0AF-A077-E21130AFB3C0}"/>
                    </a:ext>
                  </a:extLst>
                </p:cNvPr>
                <p:cNvGrpSpPr/>
                <p:nvPr/>
              </p:nvGrpSpPr>
              <p:grpSpPr>
                <a:xfrm>
                  <a:off x="1178722" y="2162819"/>
                  <a:ext cx="4216910" cy="356839"/>
                  <a:chOff x="1178722" y="2162819"/>
                  <a:chExt cx="4216910" cy="356839"/>
                </a:xfrm>
              </p:grpSpPr>
              <p:cxnSp>
                <p:nvCxnSpPr>
                  <p:cNvPr id="5" name="직선 연결선 4">
                    <a:extLst>
                      <a:ext uri="{FF2B5EF4-FFF2-40B4-BE49-F238E27FC236}">
                        <a16:creationId xmlns:a16="http://schemas.microsoft.com/office/drawing/2014/main" id="{ED7BF0CF-80B8-871C-78C7-31B97B68FC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8722" y="2162819"/>
                    <a:ext cx="421691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직선 연결선 7">
                    <a:extLst>
                      <a:ext uri="{FF2B5EF4-FFF2-40B4-BE49-F238E27FC236}">
                        <a16:creationId xmlns:a16="http://schemas.microsoft.com/office/drawing/2014/main" id="{9E391371-3481-236A-5976-75E281B2A7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8722" y="2519658"/>
                    <a:ext cx="421691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027B8EC5-201B-AE0D-FDA3-B2E8D3B19FB1}"/>
                      </a:ext>
                    </a:extLst>
                  </p:cNvPr>
                  <p:cNvSpPr/>
                  <p:nvPr/>
                </p:nvSpPr>
                <p:spPr>
                  <a:xfrm>
                    <a:off x="1178722" y="2191550"/>
                    <a:ext cx="4216910" cy="299377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379CAF5-3389-A98B-30F0-A0BDB9A46F52}"/>
                    </a:ext>
                  </a:extLst>
                </p:cNvPr>
                <p:cNvSpPr txBox="1"/>
                <p:nvPr/>
              </p:nvSpPr>
              <p:spPr>
                <a:xfrm>
                  <a:off x="2778064" y="2187350"/>
                  <a:ext cx="1018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컨셉 기획서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312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F7EE-AA71-9315-7CD0-D6A6D9CF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0142F7-5A88-7236-9E34-B9A2A6181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01" y="827686"/>
            <a:ext cx="3821963" cy="60303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647883-ECC5-8184-6C0C-F287C555803D}"/>
              </a:ext>
            </a:extLst>
          </p:cNvPr>
          <p:cNvGrpSpPr/>
          <p:nvPr/>
        </p:nvGrpSpPr>
        <p:grpSpPr>
          <a:xfrm>
            <a:off x="913009" y="544278"/>
            <a:ext cx="4457393" cy="923330"/>
            <a:chOff x="798707" y="866396"/>
            <a:chExt cx="4457393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C6B40-CED5-6EB4-4A4C-B1766CAD8611}"/>
                </a:ext>
              </a:extLst>
            </p:cNvPr>
            <p:cNvSpPr txBox="1"/>
            <p:nvPr/>
          </p:nvSpPr>
          <p:spPr>
            <a:xfrm>
              <a:off x="3696058" y="866396"/>
              <a:ext cx="1560042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CF7D08-EE83-B3DA-67E6-6FFD1056F8BC}"/>
                </a:ext>
              </a:extLst>
            </p:cNvPr>
            <p:cNvSpPr txBox="1"/>
            <p:nvPr/>
          </p:nvSpPr>
          <p:spPr>
            <a:xfrm>
              <a:off x="798707" y="1328061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</a:t>
              </a:r>
              <a:endPara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31EAEB-C49F-7AD2-03D9-190F3736B7A5}"/>
              </a:ext>
            </a:extLst>
          </p:cNvPr>
          <p:cNvGrpSpPr/>
          <p:nvPr/>
        </p:nvGrpSpPr>
        <p:grpSpPr>
          <a:xfrm>
            <a:off x="1033250" y="1572434"/>
            <a:ext cx="4216910" cy="356839"/>
            <a:chOff x="1178722" y="2162819"/>
            <a:chExt cx="4216910" cy="35683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1CEA588-672E-5BC5-D1A7-E03097B848F9}"/>
                </a:ext>
              </a:extLst>
            </p:cNvPr>
            <p:cNvGrpSpPr/>
            <p:nvPr/>
          </p:nvGrpSpPr>
          <p:grpSpPr>
            <a:xfrm>
              <a:off x="1178722" y="2162819"/>
              <a:ext cx="4216910" cy="356839"/>
              <a:chOff x="1178722" y="2162819"/>
              <a:chExt cx="4216910" cy="35683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E0B43E3-B6B3-4C01-54A0-441B4493D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16281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A1C0073-1FE3-10BF-3CB7-17F5C12D8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519658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DE8D063-DC1F-DE64-9E1A-C54FC157CD77}"/>
                  </a:ext>
                </a:extLst>
              </p:cNvPr>
              <p:cNvSpPr/>
              <p:nvPr/>
            </p:nvSpPr>
            <p:spPr>
              <a:xfrm>
                <a:off x="1178722" y="2191550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2A3642-78D7-D3B5-AC63-92046D8A29A4}"/>
                </a:ext>
              </a:extLst>
            </p:cNvPr>
            <p:cNvSpPr txBox="1"/>
            <p:nvPr/>
          </p:nvSpPr>
          <p:spPr>
            <a:xfrm>
              <a:off x="2778064" y="2187350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 기획서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53B959-4EA9-6CC9-C05E-4F00F9DB40EB}"/>
              </a:ext>
            </a:extLst>
          </p:cNvPr>
          <p:cNvSpPr txBox="1"/>
          <p:nvPr/>
        </p:nvSpPr>
        <p:spPr>
          <a:xfrm>
            <a:off x="1153619" y="228969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C7A0A-26DE-4F47-2FBA-7EBC7360DBA7}"/>
              </a:ext>
            </a:extLst>
          </p:cNvPr>
          <p:cNvSpPr txBox="1"/>
          <p:nvPr/>
        </p:nvSpPr>
        <p:spPr>
          <a:xfrm>
            <a:off x="1153619" y="273470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컨셉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C3F7D-45B2-4CB2-42F8-3B86BFC3C271}"/>
              </a:ext>
            </a:extLst>
          </p:cNvPr>
          <p:cNvSpPr txBox="1"/>
          <p:nvPr/>
        </p:nvSpPr>
        <p:spPr>
          <a:xfrm>
            <a:off x="1306019" y="288710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컨셉</a:t>
            </a:r>
          </a:p>
        </p:txBody>
      </p:sp>
    </p:spTree>
    <p:extLst>
      <p:ext uri="{BB962C8B-B14F-4D97-AF65-F5344CB8AC3E}">
        <p14:creationId xmlns:p14="http://schemas.microsoft.com/office/powerpoint/2010/main" val="25786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49C4-B699-AA4A-F9B0-1CDA578FC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F91CE-7412-1185-27E3-77B031032BCE}"/>
              </a:ext>
            </a:extLst>
          </p:cNvPr>
          <p:cNvSpPr/>
          <p:nvPr/>
        </p:nvSpPr>
        <p:spPr>
          <a:xfrm>
            <a:off x="-1" y="-1"/>
            <a:ext cx="6452755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892077-6D02-B91B-1063-FC8596A33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87" y="827686"/>
            <a:ext cx="3821963" cy="60303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A7C3D4-0D7C-A148-4AE0-E42C16101D0A}"/>
              </a:ext>
            </a:extLst>
          </p:cNvPr>
          <p:cNvGrpSpPr/>
          <p:nvPr/>
        </p:nvGrpSpPr>
        <p:grpSpPr>
          <a:xfrm>
            <a:off x="913009" y="544278"/>
            <a:ext cx="4457393" cy="923330"/>
            <a:chOff x="798707" y="866396"/>
            <a:chExt cx="4457393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CA8A1-8CEE-0B5D-CE27-25F94BE81C23}"/>
                </a:ext>
              </a:extLst>
            </p:cNvPr>
            <p:cNvSpPr txBox="1"/>
            <p:nvPr/>
          </p:nvSpPr>
          <p:spPr>
            <a:xfrm>
              <a:off x="3696058" y="866396"/>
              <a:ext cx="1560042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9C036F-1D3E-61B9-EA4A-6C579D2FF128}"/>
                </a:ext>
              </a:extLst>
            </p:cNvPr>
            <p:cNvSpPr txBox="1"/>
            <p:nvPr/>
          </p:nvSpPr>
          <p:spPr>
            <a:xfrm>
              <a:off x="798707" y="1328061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</a:t>
              </a:r>
              <a:endPara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30FB3-6631-56B4-3FFA-E369CDDEEF22}"/>
              </a:ext>
            </a:extLst>
          </p:cNvPr>
          <p:cNvGrpSpPr/>
          <p:nvPr/>
        </p:nvGrpSpPr>
        <p:grpSpPr>
          <a:xfrm>
            <a:off x="1033250" y="1572434"/>
            <a:ext cx="4216910" cy="356839"/>
            <a:chOff x="1178722" y="2162819"/>
            <a:chExt cx="4216910" cy="35683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372CA45-CD18-8693-9214-C0D6F0AB2E21}"/>
                </a:ext>
              </a:extLst>
            </p:cNvPr>
            <p:cNvGrpSpPr/>
            <p:nvPr/>
          </p:nvGrpSpPr>
          <p:grpSpPr>
            <a:xfrm>
              <a:off x="1178722" y="2162819"/>
              <a:ext cx="4216910" cy="356839"/>
              <a:chOff x="1178722" y="2162819"/>
              <a:chExt cx="4216910" cy="35683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68111847-94B2-E82F-873D-3975C2CD3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16281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BF3FA66-2747-91AE-8AA8-6BC71F0A0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519658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25195B4-0DF7-4D35-27A9-4291706329B2}"/>
                  </a:ext>
                </a:extLst>
              </p:cNvPr>
              <p:cNvSpPr/>
              <p:nvPr/>
            </p:nvSpPr>
            <p:spPr>
              <a:xfrm>
                <a:off x="1178722" y="2191550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01AF42-5C14-3D97-2424-911D73D2D5A6}"/>
                </a:ext>
              </a:extLst>
            </p:cNvPr>
            <p:cNvSpPr txBox="1"/>
            <p:nvPr/>
          </p:nvSpPr>
          <p:spPr>
            <a:xfrm>
              <a:off x="2778064" y="2187350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 기획서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8D82C6-BC7E-83BC-DFF8-1BF13B0EEF10}"/>
              </a:ext>
            </a:extLst>
          </p:cNvPr>
          <p:cNvSpPr txBox="1"/>
          <p:nvPr/>
        </p:nvSpPr>
        <p:spPr>
          <a:xfrm>
            <a:off x="1033250" y="4742783"/>
            <a:ext cx="1111376" cy="276999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FD91D-3034-CECE-91A5-2236304B5C81}"/>
              </a:ext>
            </a:extLst>
          </p:cNvPr>
          <p:cNvSpPr txBox="1"/>
          <p:nvPr/>
        </p:nvSpPr>
        <p:spPr>
          <a:xfrm>
            <a:off x="867338" y="6147874"/>
            <a:ext cx="984739" cy="276999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컨셉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9BA5B-6FB5-DAF9-A3C2-BFD9A832051E}"/>
              </a:ext>
            </a:extLst>
          </p:cNvPr>
          <p:cNvSpPr txBox="1"/>
          <p:nvPr/>
        </p:nvSpPr>
        <p:spPr>
          <a:xfrm>
            <a:off x="1033250" y="3621534"/>
            <a:ext cx="1111376" cy="276999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소개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68F23D-4012-F861-928F-C141EE2C7ABB}"/>
              </a:ext>
            </a:extLst>
          </p:cNvPr>
          <p:cNvGrpSpPr/>
          <p:nvPr/>
        </p:nvGrpSpPr>
        <p:grpSpPr>
          <a:xfrm>
            <a:off x="1033250" y="2289692"/>
            <a:ext cx="4216910" cy="891875"/>
            <a:chOff x="1033250" y="2289692"/>
            <a:chExt cx="4216910" cy="8918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503724-A2BA-A6FE-64E0-24A65F86BE1A}"/>
                </a:ext>
              </a:extLst>
            </p:cNvPr>
            <p:cNvSpPr txBox="1"/>
            <p:nvPr/>
          </p:nvSpPr>
          <p:spPr>
            <a:xfrm>
              <a:off x="1033250" y="2289692"/>
              <a:ext cx="652917" cy="276999"/>
            </a:xfrm>
            <a:prstGeom prst="rect">
              <a:avLst/>
            </a:prstGeom>
            <a:noFill/>
          </p:spPr>
          <p:txBody>
            <a:bodyPr wrap="none" lIns="144000" rtlCol="0">
              <a:spAutoFit/>
            </a:bodyPr>
            <a:lstStyle/>
            <a:p>
              <a:r>
                <a:rPr lang="en-US" altLang="ko-KR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 </a:t>
              </a:r>
              <a:r>
                <a:rPr lang="ko-KR" altLang="en-US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2629F-E3FD-14F7-98EC-D5D7E6E438E0}"/>
                </a:ext>
              </a:extLst>
            </p:cNvPr>
            <p:cNvSpPr txBox="1"/>
            <p:nvPr/>
          </p:nvSpPr>
          <p:spPr>
            <a:xfrm>
              <a:off x="1033250" y="2653083"/>
              <a:ext cx="1126422" cy="246221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1-1.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33D6EC-BFA7-A202-B966-609EEA84EB83}"/>
                </a:ext>
              </a:extLst>
            </p:cNvPr>
            <p:cNvSpPr txBox="1"/>
            <p:nvPr/>
          </p:nvSpPr>
          <p:spPr>
            <a:xfrm>
              <a:off x="1033250" y="2935346"/>
              <a:ext cx="1145658" cy="246221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1-2</a:t>
              </a:r>
              <a:r>
                <a:rPr lang="en-US" altLang="ko-KR" sz="1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기대 효과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0BF0B6-C599-DAE0-1BFD-17328AE3BF31}"/>
                </a:ext>
              </a:extLst>
            </p:cNvPr>
            <p:cNvSpPr txBox="1"/>
            <p:nvPr/>
          </p:nvSpPr>
          <p:spPr>
            <a:xfrm>
              <a:off x="1569021" y="2320470"/>
              <a:ext cx="3681139" cy="246221"/>
            </a:xfrm>
            <a:prstGeom prst="rect">
              <a:avLst/>
            </a:prstGeom>
            <a:noFill/>
          </p:spPr>
          <p:txBody>
            <a:bodyPr wrap="none" lIns="90000" rIns="144000" rtlCol="0">
              <a:spAutoFit/>
            </a:bodyPr>
            <a:lstStyle/>
            <a:p>
              <a:pPr algn="r"/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……………………………………………………………………………………………1</a:t>
              </a:r>
              <a:endPara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015314-5096-5977-933F-EE0632EE485C}"/>
                </a:ext>
              </a:extLst>
            </p:cNvPr>
            <p:cNvSpPr txBox="1"/>
            <p:nvPr/>
          </p:nvSpPr>
          <p:spPr>
            <a:xfrm>
              <a:off x="1926491" y="2653083"/>
              <a:ext cx="3323669" cy="246221"/>
            </a:xfrm>
            <a:prstGeom prst="rect">
              <a:avLst/>
            </a:prstGeom>
            <a:noFill/>
          </p:spPr>
          <p:txBody>
            <a:bodyPr wrap="none" lIns="90000" rIns="144000" rtlCol="0">
              <a:spAutoFit/>
            </a:bodyPr>
            <a:lstStyle/>
            <a:p>
              <a:pPr algn="r"/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….……………………………………………………………………………1</a:t>
              </a:r>
              <a:endPara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CBDCB-2400-DFDA-6CFF-7C76168830BA}"/>
                </a:ext>
              </a:extLst>
            </p:cNvPr>
            <p:cNvSpPr txBox="1"/>
            <p:nvPr/>
          </p:nvSpPr>
          <p:spPr>
            <a:xfrm>
              <a:off x="1926491" y="2935346"/>
              <a:ext cx="3323669" cy="246221"/>
            </a:xfrm>
            <a:prstGeom prst="rect">
              <a:avLst/>
            </a:prstGeom>
            <a:noFill/>
          </p:spPr>
          <p:txBody>
            <a:bodyPr wrap="none" lIns="90000" rIns="144000" rtlCol="0">
              <a:spAutoFit/>
            </a:bodyPr>
            <a:lstStyle/>
            <a:p>
              <a:pPr algn="r"/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….……………………………………………………………………………1</a:t>
              </a:r>
              <a:endPara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569922-6922-834B-86AE-1979AFC2DBF6}"/>
              </a:ext>
            </a:extLst>
          </p:cNvPr>
          <p:cNvGrpSpPr/>
          <p:nvPr/>
        </p:nvGrpSpPr>
        <p:grpSpPr>
          <a:xfrm>
            <a:off x="1033250" y="3652312"/>
            <a:ext cx="4216910" cy="861097"/>
            <a:chOff x="1033250" y="2320470"/>
            <a:chExt cx="4216910" cy="8610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09BC8B-0189-B3BA-8969-FB9652C7F821}"/>
                </a:ext>
              </a:extLst>
            </p:cNvPr>
            <p:cNvSpPr txBox="1"/>
            <p:nvPr/>
          </p:nvSpPr>
          <p:spPr>
            <a:xfrm>
              <a:off x="1033250" y="2653083"/>
              <a:ext cx="1126422" cy="246221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1-1.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9BE13B-2638-603F-7B97-995378634B7E}"/>
                </a:ext>
              </a:extLst>
            </p:cNvPr>
            <p:cNvSpPr txBox="1"/>
            <p:nvPr/>
          </p:nvSpPr>
          <p:spPr>
            <a:xfrm>
              <a:off x="1033250" y="2935346"/>
              <a:ext cx="1145658" cy="246221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1-2.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B98FC5-B798-7A88-5722-E448C108C84B}"/>
                </a:ext>
              </a:extLst>
            </p:cNvPr>
            <p:cNvSpPr txBox="1"/>
            <p:nvPr/>
          </p:nvSpPr>
          <p:spPr>
            <a:xfrm>
              <a:off x="1926491" y="2320470"/>
              <a:ext cx="3323669" cy="246221"/>
            </a:xfrm>
            <a:prstGeom prst="rect">
              <a:avLst/>
            </a:prstGeom>
            <a:noFill/>
          </p:spPr>
          <p:txBody>
            <a:bodyPr wrap="none" lIns="90000" rIns="144000" rtlCol="0">
              <a:spAutoFit/>
            </a:bodyPr>
            <a:lstStyle/>
            <a:p>
              <a:pPr algn="r"/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……….………………………………………………………………………2</a:t>
              </a:r>
              <a:endPara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92DDDB-12A2-5F2E-11FC-4099408AF2AF}"/>
                </a:ext>
              </a:extLst>
            </p:cNvPr>
            <p:cNvSpPr txBox="1"/>
            <p:nvPr/>
          </p:nvSpPr>
          <p:spPr>
            <a:xfrm>
              <a:off x="1926491" y="2653083"/>
              <a:ext cx="3323669" cy="246221"/>
            </a:xfrm>
            <a:prstGeom prst="rect">
              <a:avLst/>
            </a:prstGeom>
            <a:noFill/>
          </p:spPr>
          <p:txBody>
            <a:bodyPr wrap="none" lIns="90000" rIns="144000" rtlCol="0">
              <a:spAutoFit/>
            </a:bodyPr>
            <a:lstStyle/>
            <a:p>
              <a:pPr algn="r"/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….……………………………………………………………………………2</a:t>
              </a:r>
              <a:endPara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73B1E2-F195-CEB5-7282-1B4EE2F7E2DE}"/>
                </a:ext>
              </a:extLst>
            </p:cNvPr>
            <p:cNvSpPr txBox="1"/>
            <p:nvPr/>
          </p:nvSpPr>
          <p:spPr>
            <a:xfrm>
              <a:off x="1926491" y="2935346"/>
              <a:ext cx="3323669" cy="246221"/>
            </a:xfrm>
            <a:prstGeom prst="rect">
              <a:avLst/>
            </a:prstGeom>
            <a:noFill/>
          </p:spPr>
          <p:txBody>
            <a:bodyPr wrap="none" lIns="90000" rIns="144000" rtlCol="0">
              <a:spAutoFit/>
            </a:bodyPr>
            <a:lstStyle/>
            <a:p>
              <a:pPr algn="r"/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….……………………………………………………………………………2</a:t>
              </a:r>
              <a:endPara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34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6CD6-9B15-9576-2F73-715F6FBA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82D6A04-8035-58FB-7871-7217E95FF412}"/>
              </a:ext>
            </a:extLst>
          </p:cNvPr>
          <p:cNvGrpSpPr/>
          <p:nvPr/>
        </p:nvGrpSpPr>
        <p:grpSpPr>
          <a:xfrm>
            <a:off x="5739245" y="-1"/>
            <a:ext cx="6452755" cy="6857999"/>
            <a:chOff x="-1" y="-1"/>
            <a:chExt cx="6452755" cy="685799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360559-A6E8-168D-A655-D05393CDF974}"/>
                </a:ext>
              </a:extLst>
            </p:cNvPr>
            <p:cNvSpPr/>
            <p:nvPr/>
          </p:nvSpPr>
          <p:spPr>
            <a:xfrm>
              <a:off x="-1" y="-1"/>
              <a:ext cx="6452755" cy="6857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830C02-1B8C-6300-1926-278275CE29B1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1D58A8-627B-A2DF-4B0E-A6A970A83618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E1F823-F582-A7CE-73A3-4CDA6A00A7ED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C179AD8-1C5C-0AF7-6FA3-D1A2015B2C15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2761788-73B1-8E83-6F81-96A8D18FF63B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48CC1671-BFE2-273B-5169-13CEE79CE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E9C2EA1C-F061-38A1-FC7A-B3A3C1CD8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FA71F33-9446-BE82-25E4-E1FA38CFDB35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AC9E4E-0DAB-33D7-B3C4-0CEE9C4579CA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FD977-EEFE-A7FE-02A4-D197AA978E1F}"/>
                </a:ext>
              </a:extLst>
            </p:cNvPr>
            <p:cNvSpPr txBox="1"/>
            <p:nvPr/>
          </p:nvSpPr>
          <p:spPr>
            <a:xfrm>
              <a:off x="1033250" y="4742783"/>
              <a:ext cx="1111376" cy="276999"/>
            </a:xfrm>
            <a:prstGeom prst="rect">
              <a:avLst/>
            </a:prstGeom>
            <a:noFill/>
          </p:spPr>
          <p:txBody>
            <a:bodyPr wrap="none" lIns="144000" rtlCol="0">
              <a:spAutoFit/>
            </a:bodyPr>
            <a:lstStyle/>
            <a:p>
              <a:r>
                <a:rPr lang="en-US" altLang="ko-KR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 </a:t>
              </a:r>
              <a:r>
                <a:rPr lang="ko-KR" altLang="en-US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3721BB-6E6A-48B2-77C9-26DF04541804}"/>
                </a:ext>
              </a:extLst>
            </p:cNvPr>
            <p:cNvSpPr txBox="1"/>
            <p:nvPr/>
          </p:nvSpPr>
          <p:spPr>
            <a:xfrm>
              <a:off x="867338" y="6147874"/>
              <a:ext cx="984739" cy="276999"/>
            </a:xfrm>
            <a:prstGeom prst="rect">
              <a:avLst/>
            </a:prstGeom>
            <a:noFill/>
          </p:spPr>
          <p:txBody>
            <a:bodyPr wrap="none" lIns="144000" rtlCol="0">
              <a:spAutoFit/>
            </a:bodyPr>
            <a:lstStyle/>
            <a:p>
              <a:r>
                <a:rPr lang="en-US" altLang="ko-KR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 </a:t>
              </a:r>
              <a:r>
                <a:rPr lang="ko-KR" altLang="en-US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컨셉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472B21-2435-B2EB-984A-4DB4A9530E4F}"/>
                </a:ext>
              </a:extLst>
            </p:cNvPr>
            <p:cNvSpPr txBox="1"/>
            <p:nvPr/>
          </p:nvSpPr>
          <p:spPr>
            <a:xfrm>
              <a:off x="1033250" y="3621534"/>
              <a:ext cx="1111376" cy="276999"/>
            </a:xfrm>
            <a:prstGeom prst="rect">
              <a:avLst/>
            </a:prstGeom>
            <a:noFill/>
          </p:spPr>
          <p:txBody>
            <a:bodyPr wrap="none" lIns="144000" rtlCol="0">
              <a:spAutoFit/>
            </a:bodyPr>
            <a:lstStyle/>
            <a:p>
              <a:r>
                <a:rPr lang="en-US" altLang="ko-KR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  <a:r>
                <a:rPr lang="en-US" altLang="ko-KR" sz="12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. </a:t>
              </a:r>
              <a:r>
                <a:rPr lang="ko-KR" altLang="en-US" sz="12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BB387C-AECF-A6A2-DE81-5E7219D310B4}"/>
                </a:ext>
              </a:extLst>
            </p:cNvPr>
            <p:cNvGrpSpPr/>
            <p:nvPr/>
          </p:nvGrpSpPr>
          <p:grpSpPr>
            <a:xfrm>
              <a:off x="1033250" y="2289692"/>
              <a:ext cx="4216910" cy="891875"/>
              <a:chOff x="1033250" y="2289692"/>
              <a:chExt cx="4216910" cy="89187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97891-E3D5-97D8-818C-BF6DB74E44B0}"/>
                  </a:ext>
                </a:extLst>
              </p:cNvPr>
              <p:cNvSpPr txBox="1"/>
              <p:nvPr/>
            </p:nvSpPr>
            <p:spPr>
              <a:xfrm>
                <a:off x="1033250" y="2289692"/>
                <a:ext cx="652917" cy="276999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2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2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D26286-0F14-8B45-9A6C-8B5C68BA6C07}"/>
                  </a:ext>
                </a:extLst>
              </p:cNvPr>
              <p:cNvSpPr txBox="1"/>
              <p:nvPr/>
            </p:nvSpPr>
            <p:spPr>
              <a:xfrm>
                <a:off x="1033250" y="2653083"/>
                <a:ext cx="1126422" cy="246221"/>
              </a:xfrm>
              <a:prstGeom prst="rect">
                <a:avLst/>
              </a:prstGeom>
              <a:noFill/>
            </p:spPr>
            <p:txBody>
              <a:bodyPr wrap="none" lIns="324000" rtlCol="0">
                <a:spAutoFit/>
              </a:bodyPr>
              <a:lstStyle/>
              <a:p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1-1.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기획 의도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27A467-04C1-E83D-111A-54C40A2FE124}"/>
                  </a:ext>
                </a:extLst>
              </p:cNvPr>
              <p:cNvSpPr txBox="1"/>
              <p:nvPr/>
            </p:nvSpPr>
            <p:spPr>
              <a:xfrm>
                <a:off x="1033250" y="2935346"/>
                <a:ext cx="1145658" cy="246221"/>
              </a:xfrm>
              <a:prstGeom prst="rect">
                <a:avLst/>
              </a:prstGeom>
              <a:noFill/>
            </p:spPr>
            <p:txBody>
              <a:bodyPr wrap="none" lIns="324000" rtlCol="0">
                <a:spAutoFit/>
              </a:bodyPr>
              <a:lstStyle/>
              <a:p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1-2</a:t>
                </a:r>
                <a:r>
                  <a:rPr lang="en-US" altLang="ko-KR" sz="100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기대 효과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1A6D53-3607-240F-4347-4A693AE8C920}"/>
                  </a:ext>
                </a:extLst>
              </p:cNvPr>
              <p:cNvSpPr txBox="1"/>
              <p:nvPr/>
            </p:nvSpPr>
            <p:spPr>
              <a:xfrm>
                <a:off x="1569021" y="2320470"/>
                <a:ext cx="3681139" cy="246221"/>
              </a:xfrm>
              <a:prstGeom prst="rect">
                <a:avLst/>
              </a:prstGeom>
              <a:noFill/>
            </p:spPr>
            <p:txBody>
              <a:bodyPr wrap="none" lIns="90000" rIns="144000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……………………………………………………………………………………………1</a:t>
                </a:r>
                <a:endPara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FAD393-BD3B-13BA-B1F6-6BD1EEC8CDAB}"/>
                  </a:ext>
                </a:extLst>
              </p:cNvPr>
              <p:cNvSpPr txBox="1"/>
              <p:nvPr/>
            </p:nvSpPr>
            <p:spPr>
              <a:xfrm>
                <a:off x="1926491" y="2653083"/>
                <a:ext cx="3323669" cy="246221"/>
              </a:xfrm>
              <a:prstGeom prst="rect">
                <a:avLst/>
              </a:prstGeom>
              <a:noFill/>
            </p:spPr>
            <p:txBody>
              <a:bodyPr wrap="none" lIns="90000" rIns="144000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….……………………………………………………………………………1</a:t>
                </a:r>
                <a:endPara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154008-26F4-8D6D-3BAA-6777677F195F}"/>
                  </a:ext>
                </a:extLst>
              </p:cNvPr>
              <p:cNvSpPr txBox="1"/>
              <p:nvPr/>
            </p:nvSpPr>
            <p:spPr>
              <a:xfrm>
                <a:off x="1926491" y="2935346"/>
                <a:ext cx="3323669" cy="246221"/>
              </a:xfrm>
              <a:prstGeom prst="rect">
                <a:avLst/>
              </a:prstGeom>
              <a:noFill/>
            </p:spPr>
            <p:txBody>
              <a:bodyPr wrap="none" lIns="90000" rIns="144000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….……………………………………………………………………………1</a:t>
                </a:r>
                <a:endPara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4E60BEB-0DE9-6535-5BAE-F4A03E5DD94A}"/>
                </a:ext>
              </a:extLst>
            </p:cNvPr>
            <p:cNvGrpSpPr/>
            <p:nvPr/>
          </p:nvGrpSpPr>
          <p:grpSpPr>
            <a:xfrm>
              <a:off x="1033250" y="3652312"/>
              <a:ext cx="4216910" cy="861097"/>
              <a:chOff x="1033250" y="2320470"/>
              <a:chExt cx="4216910" cy="86109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0B7836-AFFB-5075-60D0-A86734351366}"/>
                  </a:ext>
                </a:extLst>
              </p:cNvPr>
              <p:cNvSpPr txBox="1"/>
              <p:nvPr/>
            </p:nvSpPr>
            <p:spPr>
              <a:xfrm>
                <a:off x="1033250" y="2653083"/>
                <a:ext cx="1126422" cy="246221"/>
              </a:xfrm>
              <a:prstGeom prst="rect">
                <a:avLst/>
              </a:prstGeom>
              <a:noFill/>
            </p:spPr>
            <p:txBody>
              <a:bodyPr wrap="none" lIns="324000" rtlCol="0">
                <a:spAutoFit/>
              </a:bodyPr>
              <a:lstStyle/>
              <a:p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1-1.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기획 의도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3D61D2-B4F8-1619-0388-B97BF034775E}"/>
                  </a:ext>
                </a:extLst>
              </p:cNvPr>
              <p:cNvSpPr txBox="1"/>
              <p:nvPr/>
            </p:nvSpPr>
            <p:spPr>
              <a:xfrm>
                <a:off x="1033250" y="2935346"/>
                <a:ext cx="1145658" cy="246221"/>
              </a:xfrm>
              <a:prstGeom prst="rect">
                <a:avLst/>
              </a:prstGeom>
              <a:noFill/>
            </p:spPr>
            <p:txBody>
              <a:bodyPr wrap="none" lIns="324000" rtlCol="0">
                <a:spAutoFit/>
              </a:bodyPr>
              <a:lstStyle/>
              <a:p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1-2.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기대 효과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39F445-5221-044F-70E9-AB4B4166753F}"/>
                  </a:ext>
                </a:extLst>
              </p:cNvPr>
              <p:cNvSpPr txBox="1"/>
              <p:nvPr/>
            </p:nvSpPr>
            <p:spPr>
              <a:xfrm>
                <a:off x="1926491" y="2320470"/>
                <a:ext cx="3323669" cy="246221"/>
              </a:xfrm>
              <a:prstGeom prst="rect">
                <a:avLst/>
              </a:prstGeom>
              <a:noFill/>
            </p:spPr>
            <p:txBody>
              <a:bodyPr wrap="none" lIns="90000" rIns="144000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……….………………………………………………………………………2</a:t>
                </a:r>
                <a:endPara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D7C366-A84A-5448-6D71-70059579B8C5}"/>
                  </a:ext>
                </a:extLst>
              </p:cNvPr>
              <p:cNvSpPr txBox="1"/>
              <p:nvPr/>
            </p:nvSpPr>
            <p:spPr>
              <a:xfrm>
                <a:off x="1926491" y="2653083"/>
                <a:ext cx="3323669" cy="246221"/>
              </a:xfrm>
              <a:prstGeom prst="rect">
                <a:avLst/>
              </a:prstGeom>
              <a:noFill/>
            </p:spPr>
            <p:txBody>
              <a:bodyPr wrap="none" lIns="90000" rIns="144000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….……………………………………………………………………………2</a:t>
                </a:r>
                <a:endPara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86E996-46BD-BF43-98CD-D29C5424056C}"/>
                  </a:ext>
                </a:extLst>
              </p:cNvPr>
              <p:cNvSpPr txBox="1"/>
              <p:nvPr/>
            </p:nvSpPr>
            <p:spPr>
              <a:xfrm>
                <a:off x="1926491" y="2935346"/>
                <a:ext cx="3323669" cy="246221"/>
              </a:xfrm>
              <a:prstGeom prst="rect">
                <a:avLst/>
              </a:prstGeom>
              <a:noFill/>
            </p:spPr>
            <p:txBody>
              <a:bodyPr wrap="none" lIns="90000" rIns="144000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….……………………………………………………………………………2</a:t>
                </a:r>
                <a:endPara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pic>
        <p:nvPicPr>
          <p:cNvPr id="9" name="그림 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9F81C0-0B49-B45F-FAB2-0670E49B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2" y="413844"/>
            <a:ext cx="3821963" cy="6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103B76-3170-4749-A567-70F009301E1B}"/>
              </a:ext>
            </a:extLst>
          </p:cNvPr>
          <p:cNvGrpSpPr/>
          <p:nvPr/>
        </p:nvGrpSpPr>
        <p:grpSpPr>
          <a:xfrm>
            <a:off x="163907" y="167765"/>
            <a:ext cx="1096887" cy="356839"/>
            <a:chOff x="621107" y="115810"/>
            <a:chExt cx="1096887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47471D-E613-E802-6140-1D215056B63D}"/>
                </a:ext>
              </a:extLst>
            </p:cNvPr>
            <p:cNvGrpSpPr/>
            <p:nvPr/>
          </p:nvGrpSpPr>
          <p:grpSpPr>
            <a:xfrm>
              <a:off x="621107" y="115810"/>
              <a:ext cx="1096887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3C341AAD-8E39-FA3A-DD3A-3422B7746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EB99D30-232E-560C-0067-81B4E3F72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43CA8F-5B0E-382B-85E1-3AD6373E357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0E2B2-814D-2B18-BF24-08BF83508C1C}"/>
                </a:ext>
              </a:extLst>
            </p:cNvPr>
            <p:cNvSpPr txBox="1"/>
            <p:nvPr/>
          </p:nvSpPr>
          <p:spPr>
            <a:xfrm>
              <a:off x="918520" y="140341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1B888-08B0-FCFE-0776-2B38DAE0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0E053C-CA68-EB22-5E7C-D91B94B3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87" y="827686"/>
            <a:ext cx="3821963" cy="60303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FABEDF-0EF9-F978-2636-3ED635DD01BB}"/>
              </a:ext>
            </a:extLst>
          </p:cNvPr>
          <p:cNvGrpSpPr/>
          <p:nvPr/>
        </p:nvGrpSpPr>
        <p:grpSpPr>
          <a:xfrm>
            <a:off x="913009" y="544278"/>
            <a:ext cx="4457393" cy="923330"/>
            <a:chOff x="798707" y="866396"/>
            <a:chExt cx="4457393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EE4317-DBEA-C9C4-ED95-42B3758E9C8C}"/>
                </a:ext>
              </a:extLst>
            </p:cNvPr>
            <p:cNvSpPr txBox="1"/>
            <p:nvPr/>
          </p:nvSpPr>
          <p:spPr>
            <a:xfrm>
              <a:off x="3696058" y="866396"/>
              <a:ext cx="1560042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3812A8-DBC4-0CAC-F521-C258DAAFD632}"/>
                </a:ext>
              </a:extLst>
            </p:cNvPr>
            <p:cNvSpPr txBox="1"/>
            <p:nvPr/>
          </p:nvSpPr>
          <p:spPr>
            <a:xfrm>
              <a:off x="798707" y="1328061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신비롭게 피어나는 연무</a:t>
              </a:r>
              <a:r>
                <a:rPr lang="en-US" altLang="ko-K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,</a:t>
              </a:r>
              <a:endParaRPr lang="ko-KR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78AFFD-FABA-CD5C-78C1-4B1A5EC883EB}"/>
              </a:ext>
            </a:extLst>
          </p:cNvPr>
          <p:cNvGrpSpPr/>
          <p:nvPr/>
        </p:nvGrpSpPr>
        <p:grpSpPr>
          <a:xfrm>
            <a:off x="1033250" y="1572434"/>
            <a:ext cx="4216910" cy="356839"/>
            <a:chOff x="1178722" y="2162819"/>
            <a:chExt cx="4216910" cy="35683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1FD7BAA-3DD9-AC3D-2C81-17C2C8B30BBE}"/>
                </a:ext>
              </a:extLst>
            </p:cNvPr>
            <p:cNvGrpSpPr/>
            <p:nvPr/>
          </p:nvGrpSpPr>
          <p:grpSpPr>
            <a:xfrm>
              <a:off x="1178722" y="2162819"/>
              <a:ext cx="4216910" cy="356839"/>
              <a:chOff x="1178722" y="2162819"/>
              <a:chExt cx="4216910" cy="35683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DE1AB757-5C89-939F-90D2-6C6F13042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16281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8727ADC-3BDB-E573-1532-44C8836828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519658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16609BD-1D1F-0910-47F9-F66EDD3C21A8}"/>
                  </a:ext>
                </a:extLst>
              </p:cNvPr>
              <p:cNvSpPr/>
              <p:nvPr/>
            </p:nvSpPr>
            <p:spPr>
              <a:xfrm>
                <a:off x="1178722" y="2191550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58BC51-2F42-3423-6AF3-FA440A1AE164}"/>
                </a:ext>
              </a:extLst>
            </p:cNvPr>
            <p:cNvSpPr txBox="1"/>
            <p:nvPr/>
          </p:nvSpPr>
          <p:spPr>
            <a:xfrm>
              <a:off x="2778064" y="2187350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47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C6D9-C290-2E25-13B4-0C54884B3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05CC87-D40D-DEDE-9982-418AB234D16B}"/>
              </a:ext>
            </a:extLst>
          </p:cNvPr>
          <p:cNvGrpSpPr/>
          <p:nvPr/>
        </p:nvGrpSpPr>
        <p:grpSpPr>
          <a:xfrm>
            <a:off x="1033250" y="544278"/>
            <a:ext cx="4216910" cy="356839"/>
            <a:chOff x="1033250" y="544278"/>
            <a:chExt cx="4216910" cy="35683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9A88B30-CF86-8706-C02A-F8DEFFDCB69E}"/>
                </a:ext>
              </a:extLst>
            </p:cNvPr>
            <p:cNvGrpSpPr/>
            <p:nvPr/>
          </p:nvGrpSpPr>
          <p:grpSpPr>
            <a:xfrm>
              <a:off x="1033250" y="544278"/>
              <a:ext cx="4216910" cy="356839"/>
              <a:chOff x="1178722" y="2162819"/>
              <a:chExt cx="4216910" cy="356839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8DDD50D-459D-01D7-23CE-2981B3B45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16281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DCB95CB-7952-AA29-0937-14E03D995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722" y="2519658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9691E1-0437-BC64-4B8F-72A07721A976}"/>
                  </a:ext>
                </a:extLst>
              </p:cNvPr>
              <p:cNvSpPr/>
              <p:nvPr/>
            </p:nvSpPr>
            <p:spPr>
              <a:xfrm>
                <a:off x="1178722" y="2191550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E887FF-D134-5679-6E28-AAFA55200E5A}"/>
                </a:ext>
              </a:extLst>
            </p:cNvPr>
            <p:cNvSpPr txBox="1"/>
            <p:nvPr/>
          </p:nvSpPr>
          <p:spPr>
            <a:xfrm>
              <a:off x="2893881" y="568809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20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290E9-ED0A-6520-46D6-735E1776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하늘, 흐린, 안개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39679C-BCD6-04FA-FC40-925C2A9387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F0CEE7E-15DB-FA2F-33FD-B56956A90BB5}"/>
              </a:ext>
            </a:extLst>
          </p:cNvPr>
          <p:cNvGrpSpPr/>
          <p:nvPr/>
        </p:nvGrpSpPr>
        <p:grpSpPr>
          <a:xfrm>
            <a:off x="3867304" y="1547783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8457F-3EDD-E7CD-3A05-07813571681F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C3E830-F26F-1061-23A4-9ED1CC51A59A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29E3EB-0449-0B56-6357-AA65D65F12B3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FBCA65A-998A-DC2F-CC4E-FD61F1DFBBDC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1B852EB-FE76-5FA6-AAEF-1E69B0E736C3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525F5F73-08F3-2E24-3A42-D0714ABAC1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38462CE5-CB77-9575-BBC3-DDF44D1F2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4CD933A-CFA6-BB7B-40C0-E64D1CF75578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19CF1-01B2-C8E5-1CA7-E41BB9F77E04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0CEDE0-21F5-8EDE-02C1-4FC90761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176338"/>
            <a:ext cx="69913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E7E88-89A8-FB9C-C2A3-1BBFA4B61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599D4F-848C-5CA9-D721-E7B8F996D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71"/>
          <a:stretch>
            <a:fillRect/>
          </a:stretch>
        </p:blipFill>
        <p:spPr bwMode="auto">
          <a:xfrm>
            <a:off x="0" y="-1"/>
            <a:ext cx="12192000" cy="686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23681F-8CC6-555A-E6C1-8D7E745AB07F}"/>
              </a:ext>
            </a:extLst>
          </p:cNvPr>
          <p:cNvSpPr/>
          <p:nvPr/>
        </p:nvSpPr>
        <p:spPr>
          <a:xfrm>
            <a:off x="670560" y="762000"/>
            <a:ext cx="5059680" cy="192024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8636EB-FA59-208E-E8F6-62EA88D7B14F}"/>
              </a:ext>
            </a:extLst>
          </p:cNvPr>
          <p:cNvGrpSpPr/>
          <p:nvPr/>
        </p:nvGrpSpPr>
        <p:grpSpPr>
          <a:xfrm>
            <a:off x="1108864" y="1014383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A860957-65E1-30E3-CA05-C2DAF08BC2C4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94994A-611F-1C64-46F8-AC905F5730AB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8984EAA-0C09-39CA-53D1-9628D792DC6F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274F1BB-614B-1F3D-02A2-8F3B86C28ADF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365FB2B-31E7-34C0-2129-21B381798B1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6145D0A0-E352-7956-0DE8-31CC953163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1F842EF5-F714-D8CE-73D8-3AE2D17BD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DF4ED53-F14A-1827-FF1B-CCC9B3389BC6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91EDC4-9256-DA61-04C8-7B11175E3BBB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68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155</Words>
  <Application>Microsoft Office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Pretendard</vt:lpstr>
      <vt:lpstr>Pretendard SemiBold</vt:lpstr>
      <vt:lpstr>맑은 고딕</vt:lpstr>
      <vt:lpstr>빛의 계승자 Bold</vt:lpstr>
      <vt:lpstr>페이퍼로지 6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</cp:revision>
  <dcterms:created xsi:type="dcterms:W3CDTF">2025-08-30T09:28:31Z</dcterms:created>
  <dcterms:modified xsi:type="dcterms:W3CDTF">2025-09-06T12:45:01Z</dcterms:modified>
</cp:coreProperties>
</file>